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58" r:id="rId3"/>
    <p:sldId id="264" r:id="rId4"/>
    <p:sldId id="265" r:id="rId5"/>
    <p:sldId id="268" r:id="rId6"/>
    <p:sldId id="270" r:id="rId7"/>
    <p:sldId id="260" r:id="rId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zegorz Wybrany" userId="911294c8ac9e2eb9" providerId="LiveId" clId="{42D552FC-9107-439B-93BC-C137729E4501}"/>
    <pc:docChg chg="undo custSel addSld delSld modSld">
      <pc:chgData name="Grzegorz Wybrany" userId="911294c8ac9e2eb9" providerId="LiveId" clId="{42D552FC-9107-439B-93BC-C137729E4501}" dt="2023-10-17T17:19:23.404" v="693" actId="255"/>
      <pc:docMkLst>
        <pc:docMk/>
      </pc:docMkLst>
      <pc:sldChg chg="del">
        <pc:chgData name="Grzegorz Wybrany" userId="911294c8ac9e2eb9" providerId="LiveId" clId="{42D552FC-9107-439B-93BC-C137729E4501}" dt="2023-10-17T16:50:22.755" v="418" actId="2696"/>
        <pc:sldMkLst>
          <pc:docMk/>
          <pc:sldMk cId="3826549613" sldId="256"/>
        </pc:sldMkLst>
      </pc:sldChg>
      <pc:sldChg chg="modTransition">
        <pc:chgData name="Grzegorz Wybrany" userId="911294c8ac9e2eb9" providerId="LiveId" clId="{42D552FC-9107-439B-93BC-C137729E4501}" dt="2023-10-17T16:54:43.718" v="423"/>
        <pc:sldMkLst>
          <pc:docMk/>
          <pc:sldMk cId="596618111" sldId="257"/>
        </pc:sldMkLst>
      </pc:sldChg>
      <pc:sldChg chg="modSp mod modTransition">
        <pc:chgData name="Grzegorz Wybrany" userId="911294c8ac9e2eb9" providerId="LiveId" clId="{42D552FC-9107-439B-93BC-C137729E4501}" dt="2023-10-17T17:19:23.404" v="693" actId="255"/>
        <pc:sldMkLst>
          <pc:docMk/>
          <pc:sldMk cId="1165949956" sldId="258"/>
        </pc:sldMkLst>
        <pc:spChg chg="mod">
          <ac:chgData name="Grzegorz Wybrany" userId="911294c8ac9e2eb9" providerId="LiveId" clId="{42D552FC-9107-439B-93BC-C137729E4501}" dt="2023-10-17T17:19:23.404" v="693" actId="255"/>
          <ac:spMkLst>
            <pc:docMk/>
            <pc:sldMk cId="1165949956" sldId="258"/>
            <ac:spMk id="4" creationId="{797BDB6B-4DDB-622A-CE7D-2C64F9709471}"/>
          </ac:spMkLst>
        </pc:spChg>
      </pc:sldChg>
      <pc:sldChg chg="addSp modSp new del">
        <pc:chgData name="Grzegorz Wybrany" userId="911294c8ac9e2eb9" providerId="LiveId" clId="{42D552FC-9107-439B-93BC-C137729E4501}" dt="2023-10-17T16:57:20.435" v="431" actId="2696"/>
        <pc:sldMkLst>
          <pc:docMk/>
          <pc:sldMk cId="1646679841" sldId="259"/>
        </pc:sldMkLst>
        <pc:picChg chg="add mod">
          <ac:chgData name="Grzegorz Wybrany" userId="911294c8ac9e2eb9" providerId="LiveId" clId="{42D552FC-9107-439B-93BC-C137729E4501}" dt="2023-10-17T16:56:45.870" v="426"/>
          <ac:picMkLst>
            <pc:docMk/>
            <pc:sldMk cId="1646679841" sldId="259"/>
            <ac:picMk id="3" creationId="{EB21D869-2EA7-D728-9B64-2956E25C5F22}"/>
          </ac:picMkLst>
        </pc:picChg>
      </pc:sldChg>
      <pc:sldChg chg="addSp delSp modSp new mod modTransition">
        <pc:chgData name="Grzegorz Wybrany" userId="911294c8ac9e2eb9" providerId="LiveId" clId="{42D552FC-9107-439B-93BC-C137729E4501}" dt="2023-10-17T17:01:44.496" v="484"/>
        <pc:sldMkLst>
          <pc:docMk/>
          <pc:sldMk cId="1526718378" sldId="260"/>
        </pc:sldMkLst>
        <pc:spChg chg="mod">
          <ac:chgData name="Grzegorz Wybrany" userId="911294c8ac9e2eb9" providerId="LiveId" clId="{42D552FC-9107-439B-93BC-C137729E4501}" dt="2023-10-17T16:58:50.434" v="470" actId="20577"/>
          <ac:spMkLst>
            <pc:docMk/>
            <pc:sldMk cId="1526718378" sldId="260"/>
            <ac:spMk id="2" creationId="{D8AFB754-3998-A0A7-DCF0-649B2D8B2D34}"/>
          </ac:spMkLst>
        </pc:spChg>
        <pc:picChg chg="add mod">
          <ac:chgData name="Grzegorz Wybrany" userId="911294c8ac9e2eb9" providerId="LiveId" clId="{42D552FC-9107-439B-93BC-C137729E4501}" dt="2023-10-17T17:00:11.768" v="471" actId="1076"/>
          <ac:picMkLst>
            <pc:docMk/>
            <pc:sldMk cId="1526718378" sldId="260"/>
            <ac:picMk id="3" creationId="{A557F0EB-0D04-5186-9893-D19E155CB6B3}"/>
          </ac:picMkLst>
        </pc:picChg>
        <pc:inkChg chg="add del">
          <ac:chgData name="Grzegorz Wybrany" userId="911294c8ac9e2eb9" providerId="LiveId" clId="{42D552FC-9107-439B-93BC-C137729E4501}" dt="2023-10-17T17:00:57.671" v="473" actId="9405"/>
          <ac:inkMkLst>
            <pc:docMk/>
            <pc:sldMk cId="1526718378" sldId="260"/>
            <ac:inkMk id="4" creationId="{78AC6172-3AF5-B69B-B67A-37ACC2B11FB0}"/>
          </ac:inkMkLst>
        </pc:inkChg>
      </pc:sldChg>
      <pc:sldChg chg="addSp modSp new mod">
        <pc:chgData name="Grzegorz Wybrany" userId="911294c8ac9e2eb9" providerId="LiveId" clId="{42D552FC-9107-439B-93BC-C137729E4501}" dt="2023-10-17T17:12:38.894" v="634" actId="255"/>
        <pc:sldMkLst>
          <pc:docMk/>
          <pc:sldMk cId="2831142874" sldId="261"/>
        </pc:sldMkLst>
        <pc:spChg chg="mod">
          <ac:chgData name="Grzegorz Wybrany" userId="911294c8ac9e2eb9" providerId="LiveId" clId="{42D552FC-9107-439B-93BC-C137729E4501}" dt="2023-10-17T17:12:38.894" v="634" actId="255"/>
          <ac:spMkLst>
            <pc:docMk/>
            <pc:sldMk cId="2831142874" sldId="261"/>
            <ac:spMk id="2" creationId="{C0960C5B-AD38-3107-341D-51CA03BFAABA}"/>
          </ac:spMkLst>
        </pc:spChg>
        <pc:picChg chg="add mod">
          <ac:chgData name="Grzegorz Wybrany" userId="911294c8ac9e2eb9" providerId="LiveId" clId="{42D552FC-9107-439B-93BC-C137729E4501}" dt="2023-10-17T17:04:19.240" v="510" actId="1076"/>
          <ac:picMkLst>
            <pc:docMk/>
            <pc:sldMk cId="2831142874" sldId="261"/>
            <ac:picMk id="4" creationId="{BF91A3EC-EE16-5825-FF65-7FC60B594359}"/>
          </ac:picMkLst>
        </pc:picChg>
      </pc:sldChg>
      <pc:sldChg chg="addSp delSp modSp new mod">
        <pc:chgData name="Grzegorz Wybrany" userId="911294c8ac9e2eb9" providerId="LiveId" clId="{42D552FC-9107-439B-93BC-C137729E4501}" dt="2023-10-17T17:08:05.849" v="567" actId="1076"/>
        <pc:sldMkLst>
          <pc:docMk/>
          <pc:sldMk cId="2899200319" sldId="262"/>
        </pc:sldMkLst>
        <pc:spChg chg="mod">
          <ac:chgData name="Grzegorz Wybrany" userId="911294c8ac9e2eb9" providerId="LiveId" clId="{42D552FC-9107-439B-93BC-C137729E4501}" dt="2023-10-17T17:06:16.734" v="558" actId="122"/>
          <ac:spMkLst>
            <pc:docMk/>
            <pc:sldMk cId="2899200319" sldId="262"/>
            <ac:spMk id="2" creationId="{35ED4903-5516-2288-7A8F-02F37F82DFDE}"/>
          </ac:spMkLst>
        </pc:spChg>
        <pc:picChg chg="add del mod">
          <ac:chgData name="Grzegorz Wybrany" userId="911294c8ac9e2eb9" providerId="LiveId" clId="{42D552FC-9107-439B-93BC-C137729E4501}" dt="2023-10-17T17:07:36.290" v="561" actId="478"/>
          <ac:picMkLst>
            <pc:docMk/>
            <pc:sldMk cId="2899200319" sldId="262"/>
            <ac:picMk id="4" creationId="{1F635640-17EE-BBEB-CA7C-2EB918DF22FA}"/>
          </ac:picMkLst>
        </pc:picChg>
        <pc:picChg chg="add mod">
          <ac:chgData name="Grzegorz Wybrany" userId="911294c8ac9e2eb9" providerId="LiveId" clId="{42D552FC-9107-439B-93BC-C137729E4501}" dt="2023-10-17T17:08:05.849" v="567" actId="1076"/>
          <ac:picMkLst>
            <pc:docMk/>
            <pc:sldMk cId="2899200319" sldId="262"/>
            <ac:picMk id="6" creationId="{037159A3-56FF-A3C4-C409-6013D43A04E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366BD7-CA6E-50B2-B720-5B4947C861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CEA44BB-A661-AF92-45B5-B251B336CA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E5FC6DA-C9F4-D4AA-2244-85F594A3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6DD58-0612-4372-A839-CB0EDFABD850}" type="datetimeFigureOut">
              <a:rPr lang="pl-PL" smtClean="0"/>
              <a:t>29.10.2023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B1F99EF-B9B4-C789-8E8C-33FE45690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6835B2E-E016-F90F-8F3B-B48A0423B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6E4F-8B4A-460C-A7F3-9644B1E3F5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6547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60D4FC-E224-E0EE-CDBE-0052EF238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EA7FDF0-C22D-271F-31DD-94A6B1EEE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5284E24-E744-A202-2C0E-CB092C948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6DD58-0612-4372-A839-CB0EDFABD850}" type="datetimeFigureOut">
              <a:rPr lang="pl-PL" smtClean="0"/>
              <a:t>29.10.2023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0C1FEE-86F5-870B-A409-7B7848CD3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63B17BD-7724-D30C-3B44-D77A9434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6E4F-8B4A-460C-A7F3-9644B1E3F5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5887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BCBC60ED-AE50-00A7-D316-ADF4636E12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D64577D-35A9-1B31-2AFA-5A86D0E66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257591-7064-0112-8E5F-43D48C873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6DD58-0612-4372-A839-CB0EDFABD850}" type="datetimeFigureOut">
              <a:rPr lang="pl-PL" smtClean="0"/>
              <a:t>29.10.2023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2E9E5FF-1045-E1A1-4957-6BE68FE6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5EE8C79-E5C3-74C1-DEE5-79204F363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6E4F-8B4A-460C-A7F3-9644B1E3F5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065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5EE8DF-9F84-5529-0007-794DDE436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766E14A-B615-DD2C-7857-AC16F1B9F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5899DF8-C7C6-E0E6-D9E5-D04C633EE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6DD58-0612-4372-A839-CB0EDFABD850}" type="datetimeFigureOut">
              <a:rPr lang="pl-PL" smtClean="0"/>
              <a:t>29.10.2023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0A6C69C-5B6C-7F05-B7A7-2F0A2511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FD60972-4E77-8A8B-24FD-7C1120F7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6E4F-8B4A-460C-A7F3-9644B1E3F5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1586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985FE1-72D6-AB18-AFA4-07CBA39DE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9BEDE4B-BE00-218A-24A9-465077778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42B83D3-1C51-96DC-57FD-E6FF7B2C6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6DD58-0612-4372-A839-CB0EDFABD850}" type="datetimeFigureOut">
              <a:rPr lang="pl-PL" smtClean="0"/>
              <a:t>29.10.2023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85E02CA-5500-BE7D-9469-3582E2A5A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06FEE81-7F7A-B514-4EDD-A22ED248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6E4F-8B4A-460C-A7F3-9644B1E3F5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488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079DD-95C1-8F19-71E1-A050DD2A9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90CA74-E76B-3386-37E1-FAFF701FEB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E2E33B9-8F95-A7D8-C1BE-19816AC6FD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C5DDBE2-DA93-5624-C5F9-62E45BC65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6DD58-0612-4372-A839-CB0EDFABD850}" type="datetimeFigureOut">
              <a:rPr lang="pl-PL" smtClean="0"/>
              <a:t>29.10.2023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2587D76-736E-5803-F381-4AF193827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307837F-3497-E5B3-B3DC-DF3030CDC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6E4F-8B4A-460C-A7F3-9644B1E3F5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942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652F51-387A-B2FB-9CEF-6364960A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9C6669A-4E5E-83C3-1B5D-4A63D70E3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331DEB5-7775-4152-4D86-BEE95BCB1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08A94FB-FDD2-30B6-3666-A785F2BD89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2B29FF6-D474-478A-4F62-CC0C4BB7E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C190747-1EFD-3BE9-5A06-E828186F1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6DD58-0612-4372-A839-CB0EDFABD850}" type="datetimeFigureOut">
              <a:rPr lang="pl-PL" smtClean="0"/>
              <a:t>29.10.2023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E87C774-ABEC-9395-833F-8C0360D0E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80DC4BC3-21EA-9E7E-B97D-5F1156D30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6E4F-8B4A-460C-A7F3-9644B1E3F5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267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593DFE-02EE-A680-6A39-BF22C2EB4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BD36D4B-FEC3-0B9D-0A90-1FBD71C70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6DD58-0612-4372-A839-CB0EDFABD850}" type="datetimeFigureOut">
              <a:rPr lang="pl-PL" smtClean="0"/>
              <a:t>29.10.2023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34B68AA-4EF4-4300-0834-ED5633D14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1E9F4A7-4CAF-1A5A-7410-174B0C0B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6E4F-8B4A-460C-A7F3-9644B1E3F5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961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DD05FEE-97FE-D72A-BF7B-C3B1BD2FB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6DD58-0612-4372-A839-CB0EDFABD850}" type="datetimeFigureOut">
              <a:rPr lang="pl-PL" smtClean="0"/>
              <a:t>29.10.2023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CA216D6-E4DA-41D8-4B60-1900FAABB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4B0A374-231A-3C3F-39BE-0FFEDAE91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6E4F-8B4A-460C-A7F3-9644B1E3F5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0053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8B1CAB-248F-105B-9FFB-CEF5B1627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ACC8FAD-A6A9-D7B6-2BE8-76C1F8E84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58B6916-1D40-F661-1409-80F046B94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8E1384D-CBF2-3065-729F-630654163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6DD58-0612-4372-A839-CB0EDFABD850}" type="datetimeFigureOut">
              <a:rPr lang="pl-PL" smtClean="0"/>
              <a:t>29.10.2023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6E2F744-7EE2-29F4-5258-243D926F2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EB1D002-F8D0-8226-70B9-04ADAC989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6E4F-8B4A-460C-A7F3-9644B1E3F5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2080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09DA27-9448-C73E-295F-011BBF5C4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4BFA5CD-3D0C-80AC-B750-93F6C09613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FFF9F90-455B-AA24-F8E5-B3988E22A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CCC64B9-776A-4546-D650-ADEC53278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6DD58-0612-4372-A839-CB0EDFABD850}" type="datetimeFigureOut">
              <a:rPr lang="pl-PL" smtClean="0"/>
              <a:t>29.10.2023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70101B3-DDD9-1B93-0EB4-79C99CB3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A16BFEB-CB60-86B2-B190-5718ACB8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6E4F-8B4A-460C-A7F3-9644B1E3F5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42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9F460B8-DA6D-650F-10B7-78516A79B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72246A-79C5-0F02-764A-23EE11344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E51A285-2CEC-5722-5DBD-C3A1043818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6DD58-0612-4372-A839-CB0EDFABD850}" type="datetimeFigureOut">
              <a:rPr lang="pl-PL" smtClean="0"/>
              <a:t>29.10.2023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437B3D3-6FA2-BD92-51FF-86A9B67794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DF79E96-D043-BBFC-ABEA-D904F2B8CB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26E4F-8B4A-460C-A7F3-9644B1E3F5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08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F767B1-07EE-C048-908C-E237B89D5C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2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8FF7A0A-DEC5-7301-1956-9A6F8BB43919}"/>
              </a:ext>
            </a:extLst>
          </p:cNvPr>
          <p:cNvSpPr txBox="1">
            <a:spLocks/>
          </p:cNvSpPr>
          <p:nvPr/>
        </p:nvSpPr>
        <p:spPr>
          <a:xfrm>
            <a:off x="8430643" y="2304869"/>
            <a:ext cx="3550582" cy="224824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/>
              <a:t>Stefanie Zweig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193B43E5-EE5D-5CAC-B1A7-079CFB0C91F7}"/>
              </a:ext>
            </a:extLst>
          </p:cNvPr>
          <p:cNvSpPr txBox="1">
            <a:spLocks/>
          </p:cNvSpPr>
          <p:nvPr/>
        </p:nvSpPr>
        <p:spPr>
          <a:xfrm>
            <a:off x="7982432" y="1463147"/>
            <a:ext cx="3998793" cy="84171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dirty="0"/>
              <a:t>Śladami dziedzictwa żydowskiego Żor</a:t>
            </a:r>
            <a:endParaRPr lang="en-US" sz="20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CE21689-8299-55F6-AB5F-17E36F282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131" y="4697849"/>
            <a:ext cx="1425094" cy="2015412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AB44EAFF-233D-F8C4-3515-CA3B54DD42FC}"/>
              </a:ext>
            </a:extLst>
          </p:cNvPr>
          <p:cNvSpPr txBox="1">
            <a:spLocks/>
          </p:cNvSpPr>
          <p:nvPr/>
        </p:nvSpPr>
        <p:spPr>
          <a:xfrm>
            <a:off x="9094923" y="6357795"/>
            <a:ext cx="2954026" cy="42996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600" b="1" dirty="0"/>
              <a:t>Wykonanie: </a:t>
            </a:r>
            <a:r>
              <a:rPr lang="pl-PL" sz="1600" dirty="0"/>
              <a:t>Oskar </a:t>
            </a:r>
            <a:r>
              <a:rPr lang="pl-PL" sz="1600" dirty="0" err="1"/>
              <a:t>Labryga</a:t>
            </a:r>
            <a:r>
              <a:rPr lang="pl-PL" sz="1600" dirty="0"/>
              <a:t>, kl. 5B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47915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F767B1-07EE-C048-908C-E237B89D5C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4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97BDB6B-4DDB-622A-CE7D-2C64F9709471}"/>
              </a:ext>
            </a:extLst>
          </p:cNvPr>
          <p:cNvSpPr txBox="1"/>
          <p:nvPr/>
        </p:nvSpPr>
        <p:spPr>
          <a:xfrm>
            <a:off x="6523118" y="140603"/>
            <a:ext cx="5476049" cy="6717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 err="1">
                <a:effectLst/>
              </a:rPr>
              <a:t>Rodzina</a:t>
            </a:r>
            <a:r>
              <a:rPr lang="en-US" sz="2000" b="0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Zweigów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osiedliła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się</a:t>
            </a:r>
            <a:r>
              <a:rPr lang="en-US" sz="2000" b="0" i="0" dirty="0">
                <a:effectLst/>
              </a:rPr>
              <a:t> w </a:t>
            </a:r>
            <a:r>
              <a:rPr lang="en-US" sz="2000" b="0" i="0" dirty="0" err="1">
                <a:effectLst/>
              </a:rPr>
              <a:t>Żorach</a:t>
            </a:r>
            <a:r>
              <a:rPr lang="en-US" sz="2000" b="0" i="0" dirty="0">
                <a:effectLst/>
              </a:rPr>
              <a:t> w XIX w.: </a:t>
            </a:r>
            <a:r>
              <a:rPr lang="en-US" sz="2000" b="1" i="0" dirty="0" err="1">
                <a:effectLst/>
              </a:rPr>
              <a:t>Salo</a:t>
            </a:r>
            <a:r>
              <a:rPr lang="en-US" sz="2000" b="1" i="0" dirty="0">
                <a:effectLst/>
              </a:rPr>
              <a:t> Zweig </a:t>
            </a:r>
            <a:r>
              <a:rPr lang="en-US" sz="2000" b="0" i="0" dirty="0">
                <a:effectLst/>
              </a:rPr>
              <a:t>(</a:t>
            </a:r>
            <a:r>
              <a:rPr lang="en-US" sz="2000" b="0" i="0" dirty="0" err="1">
                <a:effectLst/>
              </a:rPr>
              <a:t>dziadek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Walthera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pochodzący</a:t>
            </a:r>
            <a:r>
              <a:rPr lang="en-US" sz="2000" b="0" i="0" dirty="0">
                <a:effectLst/>
              </a:rPr>
              <a:t> z </a:t>
            </a:r>
            <a:r>
              <a:rPr lang="en-US" sz="2000" b="0" i="0" dirty="0" err="1">
                <a:effectLst/>
              </a:rPr>
              <a:t>Olesna</a:t>
            </a:r>
            <a:r>
              <a:rPr lang="en-US" sz="2000" b="0" i="0" dirty="0">
                <a:effectLst/>
              </a:rPr>
              <a:t>) </a:t>
            </a:r>
            <a:r>
              <a:rPr lang="en-US" sz="2000" b="0" i="0" dirty="0" err="1">
                <a:effectLst/>
              </a:rPr>
              <a:t>przybył</a:t>
            </a:r>
            <a:r>
              <a:rPr lang="en-US" sz="2000" b="0" i="0" dirty="0">
                <a:effectLst/>
              </a:rPr>
              <a:t> do </a:t>
            </a:r>
            <a:r>
              <a:rPr lang="en-US" sz="2000" b="0" i="0" dirty="0" err="1">
                <a:effectLst/>
              </a:rPr>
              <a:t>Żor</a:t>
            </a:r>
            <a:r>
              <a:rPr lang="en-US" sz="2000" b="0" i="0" dirty="0">
                <a:effectLst/>
              </a:rPr>
              <a:t> w 1865 </a:t>
            </a:r>
            <a:r>
              <a:rPr lang="en-US" sz="2000" b="0" i="0" dirty="0" err="1">
                <a:effectLst/>
              </a:rPr>
              <a:t>roku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założył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fabrykę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likierów</a:t>
            </a:r>
            <a:r>
              <a:rPr lang="en-US" sz="2000" b="0" i="0" dirty="0">
                <a:effectLst/>
              </a:rPr>
              <a:t>. Po </a:t>
            </a:r>
            <a:r>
              <a:rPr lang="en-US" sz="2000" b="0" i="0" dirty="0" err="1">
                <a:effectLst/>
              </a:rPr>
              <a:t>kilkunastu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latach</a:t>
            </a:r>
            <a:r>
              <a:rPr lang="en-US" sz="2000" b="0" i="0" dirty="0">
                <a:effectLst/>
              </a:rPr>
              <a:t>, w 1878 </a:t>
            </a:r>
            <a:r>
              <a:rPr lang="en-US" sz="2000" b="0" i="0" dirty="0" err="1">
                <a:effectLst/>
              </a:rPr>
              <a:t>roku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został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właścicielem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najstarszego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hotelu</a:t>
            </a:r>
            <a:r>
              <a:rPr lang="en-US" sz="2000" b="0" i="0" dirty="0">
                <a:effectLst/>
              </a:rPr>
              <a:t> w </a:t>
            </a:r>
            <a:r>
              <a:rPr lang="en-US" sz="2000" b="0" i="0" dirty="0" err="1">
                <a:effectLst/>
              </a:rPr>
              <a:t>Żorach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Unter</a:t>
            </a:r>
            <a:r>
              <a:rPr lang="en-US" sz="2000" b="0" i="0" dirty="0">
                <a:effectLst/>
              </a:rPr>
              <a:t> Vier Linden (Pod </a:t>
            </a:r>
            <a:r>
              <a:rPr lang="en-US" sz="2000" b="0" i="0" dirty="0" err="1">
                <a:effectLst/>
              </a:rPr>
              <a:t>Czterema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Lipami</a:t>
            </a:r>
            <a:r>
              <a:rPr lang="en-US" sz="2000" b="0" i="0" dirty="0">
                <a:effectLst/>
              </a:rPr>
              <a:t>), </a:t>
            </a:r>
            <a:r>
              <a:rPr lang="en-US" sz="2000" b="0" i="0" dirty="0" err="1">
                <a:effectLst/>
              </a:rPr>
              <a:t>stojącego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przy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rynku</a:t>
            </a:r>
            <a:r>
              <a:rPr lang="en-US" sz="2000" b="0" i="0" dirty="0">
                <a:effectLst/>
              </a:rPr>
              <a:t>. </a:t>
            </a:r>
            <a:r>
              <a:rPr lang="en-US" sz="2000" b="0" i="0" dirty="0" err="1">
                <a:effectLst/>
              </a:rPr>
              <a:t>Później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został</a:t>
            </a:r>
            <a:r>
              <a:rPr lang="en-US" sz="2000" b="0" i="0" dirty="0">
                <a:effectLst/>
              </a:rPr>
              <a:t> on </a:t>
            </a:r>
            <a:r>
              <a:rPr lang="en-US" sz="2000" b="0" i="0" dirty="0" err="1">
                <a:effectLst/>
              </a:rPr>
              <a:t>nazwany</a:t>
            </a:r>
            <a:r>
              <a:rPr lang="en-US" sz="2000" b="0" i="0" dirty="0">
                <a:effectLst/>
              </a:rPr>
              <a:t> Zweig’s Hotel. </a:t>
            </a:r>
            <a:r>
              <a:rPr lang="en-US" sz="2000" b="0" i="0" dirty="0" err="1">
                <a:effectLst/>
              </a:rPr>
              <a:t>Salo</a:t>
            </a:r>
            <a:r>
              <a:rPr lang="en-US" sz="2000" b="0" i="0" dirty="0">
                <a:effectLst/>
              </a:rPr>
              <a:t> Zweig </a:t>
            </a:r>
            <a:r>
              <a:rPr lang="en-US" sz="2000" b="0" i="0" dirty="0" err="1">
                <a:effectLst/>
              </a:rPr>
              <a:t>był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znany</a:t>
            </a:r>
            <a:r>
              <a:rPr lang="en-US" sz="2000" b="0" i="0" dirty="0">
                <a:effectLst/>
              </a:rPr>
              <a:t> w </a:t>
            </a:r>
            <a:r>
              <a:rPr lang="en-US" sz="2000" b="0" i="0" dirty="0" err="1">
                <a:effectLst/>
              </a:rPr>
              <a:t>mieście</a:t>
            </a:r>
            <a:r>
              <a:rPr lang="en-US" sz="2000" b="0" i="0" dirty="0">
                <a:effectLst/>
              </a:rPr>
              <a:t>: </a:t>
            </a:r>
            <a:r>
              <a:rPr lang="en-US" sz="2000" b="0" i="0" dirty="0" err="1">
                <a:effectLst/>
              </a:rPr>
              <a:t>przez</a:t>
            </a:r>
            <a:r>
              <a:rPr lang="en-US" sz="2000" b="0" i="0" dirty="0">
                <a:effectLst/>
              </a:rPr>
              <a:t> 40 </a:t>
            </a:r>
            <a:r>
              <a:rPr lang="en-US" sz="2000" b="0" i="0" dirty="0" err="1">
                <a:effectLst/>
              </a:rPr>
              <a:t>lat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wchodził</a:t>
            </a:r>
            <a:r>
              <a:rPr lang="en-US" sz="2000" b="0" i="0" dirty="0">
                <a:effectLst/>
              </a:rPr>
              <a:t> w </a:t>
            </a:r>
            <a:r>
              <a:rPr lang="en-US" sz="2000" b="0" i="0" dirty="0" err="1">
                <a:effectLst/>
              </a:rPr>
              <a:t>skład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rady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miejskiej</a:t>
            </a:r>
            <a:r>
              <a:rPr lang="en-US" sz="2000" b="0" i="0" dirty="0">
                <a:effectLst/>
              </a:rPr>
              <a:t>, a </a:t>
            </a:r>
            <a:r>
              <a:rPr lang="en-US" sz="2000" b="0" i="0" dirty="0" err="1">
                <a:effectLst/>
              </a:rPr>
              <a:t>przed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swą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śmiercią</a:t>
            </a:r>
            <a:r>
              <a:rPr lang="en-US" sz="2000" b="0" i="0" dirty="0">
                <a:effectLst/>
              </a:rPr>
              <a:t> w 1910 </a:t>
            </a:r>
            <a:r>
              <a:rPr lang="en-US" sz="2000" b="0" i="0" dirty="0" err="1">
                <a:effectLst/>
              </a:rPr>
              <a:t>roku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otrzymał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tytuł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honorowego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obywatela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miasta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Żory</a:t>
            </a:r>
            <a:r>
              <a:rPr lang="en-US" sz="2000" b="0" i="0" dirty="0">
                <a:effectLst/>
              </a:rPr>
              <a:t>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i="0" dirty="0">
              <a:effectLst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 err="1">
                <a:effectLst/>
              </a:rPr>
              <a:t>Ojciec</a:t>
            </a:r>
            <a:r>
              <a:rPr lang="en-US" sz="2000" b="0" i="0" dirty="0">
                <a:effectLst/>
              </a:rPr>
              <a:t> Stefanie, </a:t>
            </a:r>
            <a:r>
              <a:rPr lang="en-US" sz="2000" b="1" i="0" dirty="0">
                <a:effectLst/>
              </a:rPr>
              <a:t>Walther Zweig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urodził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się</a:t>
            </a:r>
            <a:r>
              <a:rPr lang="en-US" sz="2000" b="0" i="0" dirty="0">
                <a:effectLst/>
              </a:rPr>
              <a:t> 5</a:t>
            </a:r>
            <a:br>
              <a:rPr lang="pl-PL" sz="2000" dirty="0"/>
            </a:br>
            <a:r>
              <a:rPr lang="en-US" sz="2000" b="0" i="0" dirty="0" err="1">
                <a:effectLst/>
              </a:rPr>
              <a:t>września</a:t>
            </a:r>
            <a:r>
              <a:rPr lang="en-US" sz="2000" b="0" i="0" dirty="0">
                <a:effectLst/>
              </a:rPr>
              <a:t> 1904 </a:t>
            </a:r>
            <a:r>
              <a:rPr lang="en-US" sz="2000" b="0" i="0" dirty="0" err="1">
                <a:effectLst/>
              </a:rPr>
              <a:t>roku</a:t>
            </a:r>
            <a:r>
              <a:rPr lang="en-US" sz="2000" b="0" i="0" dirty="0">
                <a:effectLst/>
              </a:rPr>
              <a:t> w </a:t>
            </a:r>
            <a:r>
              <a:rPr lang="en-US" sz="2000" b="0" i="0" dirty="0" err="1">
                <a:effectLst/>
              </a:rPr>
              <a:t>ówczesnym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niemieckim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mieście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Sohrau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które</a:t>
            </a:r>
            <a:r>
              <a:rPr lang="en-US" sz="2000" b="0" i="0" dirty="0">
                <a:effectLst/>
              </a:rPr>
              <a:t> od 1922 </a:t>
            </a:r>
            <a:r>
              <a:rPr lang="en-US" sz="2000" b="0" i="0" dirty="0" err="1">
                <a:effectLst/>
              </a:rPr>
              <a:t>roku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leżało</a:t>
            </a:r>
            <a:r>
              <a:rPr lang="en-US" sz="2000" b="0" i="0" dirty="0">
                <a:effectLst/>
              </a:rPr>
              <a:t> w </a:t>
            </a:r>
            <a:r>
              <a:rPr lang="en-US" sz="2000" b="0" i="0" dirty="0" err="1">
                <a:effectLst/>
              </a:rPr>
              <a:t>granicach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polskich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nosiło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nazwę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Żory</a:t>
            </a:r>
            <a:r>
              <a:rPr lang="en-US" sz="2000" b="0" i="0" dirty="0">
                <a:effectLst/>
              </a:rPr>
              <a:t>. </a:t>
            </a:r>
            <a:r>
              <a:rPr lang="en-US" sz="2000" b="0" i="0" dirty="0" err="1">
                <a:effectLst/>
              </a:rPr>
              <a:t>Rodzina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Zweigów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była</a:t>
            </a:r>
            <a:r>
              <a:rPr lang="en-US" sz="2000" b="0" i="0" dirty="0">
                <a:effectLst/>
              </a:rPr>
              <a:t> tam </a:t>
            </a:r>
            <a:r>
              <a:rPr lang="en-US" sz="2000" b="0" i="0" dirty="0" err="1">
                <a:effectLst/>
              </a:rPr>
              <a:t>znana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szanowana</a:t>
            </a:r>
            <a:r>
              <a:rPr lang="en-US" sz="2000" b="0" i="0" dirty="0">
                <a:effectLst/>
              </a:rPr>
              <a:t>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b="1" i="0" dirty="0">
                <a:effectLst/>
              </a:rPr>
              <a:t>Stefanie Zweig </a:t>
            </a:r>
            <a:r>
              <a:rPr lang="en-US" sz="2000" b="0" i="0" dirty="0" err="1">
                <a:effectLst/>
              </a:rPr>
              <a:t>urodziła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się</a:t>
            </a:r>
            <a:r>
              <a:rPr lang="en-US" sz="2000" b="0" i="0" dirty="0">
                <a:effectLst/>
              </a:rPr>
              <a:t> w </a:t>
            </a:r>
            <a:r>
              <a:rPr lang="pl-PL" sz="2000" b="0" i="0" dirty="0">
                <a:effectLst/>
              </a:rPr>
              <a:t>19 września </a:t>
            </a:r>
            <a:r>
              <a:rPr lang="en-US" sz="2000" b="0" i="0" dirty="0">
                <a:effectLst/>
              </a:rPr>
              <a:t>1932 </a:t>
            </a:r>
            <a:r>
              <a:rPr lang="en-US" sz="2000" b="0" i="0" dirty="0" err="1">
                <a:effectLst/>
              </a:rPr>
              <a:t>roku</a:t>
            </a:r>
            <a:r>
              <a:rPr lang="en-US" sz="2000" b="0" i="0" dirty="0">
                <a:effectLst/>
              </a:rPr>
              <a:t> w </a:t>
            </a:r>
            <a:r>
              <a:rPr lang="en-US" sz="2000" b="0" i="0" dirty="0" err="1">
                <a:effectLst/>
              </a:rPr>
              <a:t>ówczesnym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mieście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Leobschütz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wówczas</a:t>
            </a:r>
            <a:r>
              <a:rPr lang="en-US" sz="2000" b="0" i="0" dirty="0">
                <a:effectLst/>
              </a:rPr>
              <a:t> w </a:t>
            </a:r>
            <a:r>
              <a:rPr lang="en-US" sz="2000" b="0" i="0" dirty="0" err="1">
                <a:effectLst/>
              </a:rPr>
              <a:t>niemieckiej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części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Górnego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Śląska</a:t>
            </a:r>
            <a:r>
              <a:rPr lang="en-US" sz="2000" b="0" i="0" dirty="0">
                <a:effectLst/>
              </a:rPr>
              <a:t> – </a:t>
            </a:r>
            <a:r>
              <a:rPr lang="en-US" sz="2000" b="0" i="0" dirty="0" err="1">
                <a:effectLst/>
              </a:rPr>
              <a:t>obecnie</a:t>
            </a:r>
            <a:r>
              <a:rPr lang="en-US" sz="2000" b="0" i="0" dirty="0">
                <a:effectLst/>
              </a:rPr>
              <a:t> to </a:t>
            </a:r>
            <a:r>
              <a:rPr lang="en-US" sz="2000" b="0" i="0" dirty="0" err="1">
                <a:effectLst/>
              </a:rPr>
              <a:t>polskie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miasto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Głubczyce</a:t>
            </a:r>
            <a:r>
              <a:rPr lang="en-US" sz="2000" b="0" i="0" dirty="0">
                <a:effectLst/>
              </a:rPr>
              <a:t>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65949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5F258CEB-3E70-C7DE-9FB9-52ADE06DD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88" r="1" b="11441"/>
          <a:stretch/>
        </p:blipFill>
        <p:spPr>
          <a:xfrm>
            <a:off x="413291" y="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18580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797BDB6B-4DDB-622A-CE7D-2C64F9709471}"/>
              </a:ext>
            </a:extLst>
          </p:cNvPr>
          <p:cNvSpPr txBox="1"/>
          <p:nvPr/>
        </p:nvSpPr>
        <p:spPr>
          <a:xfrm>
            <a:off x="470731" y="829237"/>
            <a:ext cx="5625269" cy="56313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 err="1">
                <a:effectLst/>
              </a:rPr>
              <a:t>Rok</a:t>
            </a:r>
            <a:r>
              <a:rPr lang="en-US" sz="2000" b="0" i="0" dirty="0">
                <a:effectLst/>
              </a:rPr>
              <a:t> 1933 </a:t>
            </a:r>
            <a:r>
              <a:rPr lang="en-US" sz="2000" b="0" i="0" dirty="0" err="1">
                <a:effectLst/>
              </a:rPr>
              <a:t>odmienił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wszystko</a:t>
            </a:r>
            <a:r>
              <a:rPr lang="en-US" sz="2000" b="0" i="0" dirty="0">
                <a:effectLst/>
              </a:rPr>
              <a:t>. </a:t>
            </a:r>
            <a:r>
              <a:rPr lang="en-US" sz="2000" b="0" i="0" dirty="0" err="1">
                <a:effectLst/>
              </a:rPr>
              <a:t>Dojście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Hitlera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nazistów</a:t>
            </a:r>
            <a:r>
              <a:rPr lang="en-US" sz="2000" b="0" i="0" dirty="0">
                <a:effectLst/>
              </a:rPr>
              <a:t> do </a:t>
            </a:r>
            <a:r>
              <a:rPr lang="en-US" sz="2000" b="0" i="0" dirty="0" err="1">
                <a:effectLst/>
              </a:rPr>
              <a:t>władzy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stało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się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początkiem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dyskryminacji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prześladowania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Żydów</a:t>
            </a:r>
            <a:r>
              <a:rPr lang="en-US" sz="2000" b="0" i="0" dirty="0">
                <a:effectLst/>
              </a:rPr>
              <a:t> w </a:t>
            </a:r>
            <a:r>
              <a:rPr lang="en-US" sz="2000" b="0" i="0" dirty="0" err="1">
                <a:effectLst/>
              </a:rPr>
              <a:t>całych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Niemczech</a:t>
            </a:r>
            <a:r>
              <a:rPr lang="en-US" sz="2000" b="0" i="0" dirty="0">
                <a:effectLst/>
              </a:rPr>
              <a:t>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Wkrótce</a:t>
            </a:r>
            <a:r>
              <a:rPr lang="en-US" sz="2000" dirty="0"/>
              <a:t> </a:t>
            </a:r>
            <a:r>
              <a:rPr lang="en-US" sz="2000" dirty="0" err="1"/>
              <a:t>potem</a:t>
            </a:r>
            <a:r>
              <a:rPr lang="en-US" sz="2000" dirty="0"/>
              <a:t>, w 1937 </a:t>
            </a:r>
            <a:r>
              <a:rPr lang="en-US" sz="2000" dirty="0" err="1"/>
              <a:t>roku</a:t>
            </a:r>
            <a:r>
              <a:rPr lang="en-US" sz="2000" dirty="0"/>
              <a:t> Walther Zweig </a:t>
            </a:r>
            <a:r>
              <a:rPr lang="en-US" sz="2000" dirty="0" err="1"/>
              <a:t>został</a:t>
            </a:r>
            <a:r>
              <a:rPr lang="en-US" sz="2000" dirty="0"/>
              <a:t> </a:t>
            </a:r>
            <a:r>
              <a:rPr lang="en-US" sz="2000" dirty="0" err="1"/>
              <a:t>ostatecznie</a:t>
            </a:r>
            <a:r>
              <a:rPr lang="en-US" sz="2000" dirty="0"/>
              <a:t> </a:t>
            </a:r>
            <a:r>
              <a:rPr lang="en-US" sz="2000" dirty="0" err="1"/>
              <a:t>skreślony</a:t>
            </a:r>
            <a:r>
              <a:rPr lang="en-US" sz="2000" dirty="0"/>
              <a:t> z </a:t>
            </a:r>
            <a:r>
              <a:rPr lang="en-US" sz="2000" dirty="0" err="1"/>
              <a:t>listy</a:t>
            </a:r>
            <a:r>
              <a:rPr lang="en-US" sz="2000" dirty="0"/>
              <a:t> </a:t>
            </a:r>
            <a:r>
              <a:rPr lang="en-US" sz="2000" dirty="0" err="1"/>
              <a:t>prawników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pozbawiony</a:t>
            </a:r>
            <a:r>
              <a:rPr lang="en-US" sz="2000" dirty="0"/>
              <a:t> </a:t>
            </a:r>
            <a:r>
              <a:rPr lang="en-US" sz="2000" dirty="0" err="1"/>
              <a:t>możliwości</a:t>
            </a:r>
            <a:r>
              <a:rPr lang="en-US" sz="2000" dirty="0"/>
              <a:t> </a:t>
            </a:r>
            <a:r>
              <a:rPr lang="en-US" sz="2000" dirty="0" err="1"/>
              <a:t>wykonywania</a:t>
            </a:r>
            <a:r>
              <a:rPr lang="en-US" sz="2000" dirty="0"/>
              <a:t> </a:t>
            </a:r>
            <a:r>
              <a:rPr lang="en-US" sz="2000" dirty="0" err="1"/>
              <a:t>zawodu</a:t>
            </a:r>
            <a:r>
              <a:rPr lang="en-US" sz="2000" dirty="0"/>
              <a:t>. W </a:t>
            </a:r>
            <a:r>
              <a:rPr lang="en-US" sz="2000" dirty="0" err="1"/>
              <a:t>tym</a:t>
            </a:r>
            <a:r>
              <a:rPr lang="en-US" sz="2000" dirty="0"/>
              <a:t> </a:t>
            </a:r>
            <a:r>
              <a:rPr lang="en-US" sz="2000" dirty="0" err="1"/>
              <a:t>momencie</a:t>
            </a:r>
            <a:r>
              <a:rPr lang="en-US" sz="2000" dirty="0"/>
              <a:t> </a:t>
            </a:r>
            <a:r>
              <a:rPr lang="en-US" sz="2000" dirty="0" err="1"/>
              <a:t>natychmiast</a:t>
            </a:r>
            <a:r>
              <a:rPr lang="en-US" sz="2000" dirty="0"/>
              <a:t> </a:t>
            </a:r>
            <a:r>
              <a:rPr lang="en-US" sz="2000" dirty="0" err="1"/>
              <a:t>zdecydował</a:t>
            </a:r>
            <a:r>
              <a:rPr lang="en-US" sz="2000" dirty="0"/>
              <a:t> </a:t>
            </a:r>
            <a:r>
              <a:rPr lang="en-US" sz="2000" dirty="0" err="1"/>
              <a:t>się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emigrację</a:t>
            </a:r>
            <a:r>
              <a:rPr lang="en-US" sz="2000" dirty="0"/>
              <a:t>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>
                <a:effectLst/>
              </a:rPr>
              <a:t>Po </a:t>
            </a:r>
            <a:r>
              <a:rPr lang="en-US" sz="2000" b="0" i="0" dirty="0" err="1">
                <a:effectLst/>
              </a:rPr>
              <a:t>trudnej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decyzji</a:t>
            </a:r>
            <a:r>
              <a:rPr lang="en-US" sz="2000" b="0" i="0" dirty="0">
                <a:effectLst/>
              </a:rPr>
              <a:t> o </a:t>
            </a:r>
            <a:r>
              <a:rPr lang="en-US" sz="2000" b="0" i="0" dirty="0" err="1">
                <a:effectLst/>
              </a:rPr>
              <a:t>emigracji</a:t>
            </a:r>
            <a:r>
              <a:rPr lang="en-US" sz="2000" b="0" i="0" dirty="0">
                <a:effectLst/>
              </a:rPr>
              <a:t> Walther Zweig </a:t>
            </a:r>
            <a:r>
              <a:rPr lang="en-US" sz="2000" b="0" i="0" dirty="0" err="1">
                <a:effectLst/>
              </a:rPr>
              <a:t>działał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szybko</a:t>
            </a:r>
            <a:r>
              <a:rPr lang="en-US" sz="2000" b="0" i="0" dirty="0">
                <a:effectLst/>
              </a:rPr>
              <a:t>. </a:t>
            </a:r>
            <a:r>
              <a:rPr lang="en-US" sz="2000" b="0" i="0" dirty="0" err="1">
                <a:effectLst/>
              </a:rPr>
              <a:t>Zakończył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wszystkie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sprawy</a:t>
            </a:r>
            <a:r>
              <a:rPr lang="en-US" sz="2000" b="0" i="0" dirty="0">
                <a:effectLst/>
              </a:rPr>
              <a:t> w </a:t>
            </a:r>
            <a:r>
              <a:rPr lang="en-US" sz="2000" b="0" i="0" dirty="0" err="1">
                <a:effectLst/>
              </a:rPr>
              <a:t>Głubczycach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i</a:t>
            </a:r>
            <a:r>
              <a:rPr lang="en-US" sz="2000" b="0" i="0" dirty="0">
                <a:effectLst/>
              </a:rPr>
              <a:t> – </a:t>
            </a:r>
            <a:r>
              <a:rPr lang="en-US" sz="2000" b="0" i="0" dirty="0" err="1">
                <a:effectLst/>
              </a:rPr>
              <a:t>licząc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każdego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feniga</a:t>
            </a:r>
            <a:r>
              <a:rPr lang="en-US" sz="2000" b="0" i="0" dirty="0">
                <a:effectLst/>
              </a:rPr>
              <a:t> – </a:t>
            </a:r>
            <a:r>
              <a:rPr lang="en-US" sz="2000" b="0" i="0" dirty="0" err="1">
                <a:effectLst/>
              </a:rPr>
              <a:t>rodzina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wyjechała</a:t>
            </a:r>
            <a:r>
              <a:rPr lang="en-US" sz="2000" b="0" i="0" dirty="0">
                <a:effectLst/>
              </a:rPr>
              <a:t> do </a:t>
            </a:r>
            <a:r>
              <a:rPr lang="en-US" sz="2000" b="0" i="0" dirty="0" err="1">
                <a:effectLst/>
              </a:rPr>
              <a:t>Wrocławia</a:t>
            </a:r>
            <a:r>
              <a:rPr lang="en-US" sz="2000" b="0" i="0" dirty="0">
                <a:effectLst/>
              </a:rPr>
              <a:t>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>
                <a:effectLst/>
              </a:rPr>
              <a:t>Walther </a:t>
            </a:r>
            <a:r>
              <a:rPr lang="en-US" sz="2000" b="0" i="0" dirty="0" err="1">
                <a:effectLst/>
              </a:rPr>
              <a:t>i</a:t>
            </a:r>
            <a:r>
              <a:rPr lang="en-US" sz="2000" b="0" i="0" dirty="0">
                <a:effectLst/>
              </a:rPr>
              <a:t> Lotte </a:t>
            </a:r>
            <a:r>
              <a:rPr lang="en-US" sz="2000" b="0" i="0" dirty="0" err="1">
                <a:effectLst/>
              </a:rPr>
              <a:t>Zweigowie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początkowo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starali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się</a:t>
            </a:r>
            <a:r>
              <a:rPr lang="en-US" sz="2000" b="0" i="0" dirty="0">
                <a:effectLst/>
              </a:rPr>
              <a:t> o </a:t>
            </a:r>
            <a:r>
              <a:rPr lang="en-US" sz="2000" b="0" i="0" dirty="0" err="1">
                <a:effectLst/>
              </a:rPr>
              <a:t>wyjazd</a:t>
            </a:r>
            <a:r>
              <a:rPr lang="en-US" sz="2000" b="0" i="0" dirty="0">
                <a:effectLst/>
              </a:rPr>
              <a:t> do Montevideo (</a:t>
            </a:r>
            <a:r>
              <a:rPr lang="en-US" sz="2000" b="0" i="0" dirty="0" err="1">
                <a:effectLst/>
              </a:rPr>
              <a:t>Urugwaj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Ameryka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Południowa</a:t>
            </a:r>
            <a:r>
              <a:rPr lang="en-US" sz="2000" b="0" i="0" dirty="0">
                <a:effectLst/>
              </a:rPr>
              <a:t>), ale to </a:t>
            </a:r>
            <a:r>
              <a:rPr lang="en-US" sz="2000" b="0" i="0" dirty="0" err="1">
                <a:effectLst/>
              </a:rPr>
              <a:t>im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się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nie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udało</a:t>
            </a:r>
            <a:r>
              <a:rPr lang="en-US" sz="2000" b="0" i="0" dirty="0">
                <a:effectLst/>
              </a:rPr>
              <a:t>. </a:t>
            </a:r>
            <a:r>
              <a:rPr lang="en-US" sz="2000" b="0" i="0" dirty="0" err="1">
                <a:effectLst/>
              </a:rPr>
              <a:t>Znajomy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namówił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Walthera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wyjazd</a:t>
            </a:r>
            <a:r>
              <a:rPr lang="en-US" sz="2000" b="0" i="0" dirty="0">
                <a:effectLst/>
              </a:rPr>
              <a:t> do </a:t>
            </a:r>
            <a:r>
              <a:rPr lang="en-US" sz="2000" b="0" i="0" dirty="0" err="1">
                <a:effectLst/>
              </a:rPr>
              <a:t>Kenii</a:t>
            </a:r>
            <a:r>
              <a:rPr lang="en-US" sz="2000" b="0" i="0" dirty="0">
                <a:effectLst/>
              </a:rPr>
              <a:t> (</a:t>
            </a:r>
            <a:r>
              <a:rPr lang="en-US" sz="2000" b="0" i="0" dirty="0" err="1">
                <a:effectLst/>
              </a:rPr>
              <a:t>Afryka</a:t>
            </a:r>
            <a:r>
              <a:rPr lang="en-US" sz="2000" b="0" i="0" dirty="0">
                <a:effectLst/>
              </a:rPr>
              <a:t>), </a:t>
            </a:r>
            <a:r>
              <a:rPr lang="en-US" sz="2000" b="0" i="0" dirty="0" err="1">
                <a:effectLst/>
              </a:rPr>
              <a:t>gdyż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tamtejsze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władze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żądały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tylko</a:t>
            </a:r>
            <a:r>
              <a:rPr lang="en-US" sz="2000" b="0" i="0" dirty="0">
                <a:effectLst/>
              </a:rPr>
              <a:t> 50 </a:t>
            </a:r>
            <a:r>
              <a:rPr lang="en-US" sz="2000" b="0" i="0" dirty="0" err="1">
                <a:effectLst/>
              </a:rPr>
              <a:t>funtów</a:t>
            </a:r>
            <a:r>
              <a:rPr lang="en-US" sz="2000" b="0" i="0" dirty="0">
                <a:effectLst/>
              </a:rPr>
              <a:t> za </a:t>
            </a:r>
            <a:r>
              <a:rPr lang="en-US" sz="2000" b="0" i="0" dirty="0" err="1">
                <a:effectLst/>
              </a:rPr>
              <a:t>pozwolenie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wjazd</a:t>
            </a:r>
            <a:r>
              <a:rPr lang="en-US" sz="2000" b="0" i="0" dirty="0">
                <a:effectLst/>
              </a:rPr>
              <a:t> do </a:t>
            </a:r>
            <a:r>
              <a:rPr lang="en-US" sz="2000" b="0" i="0" dirty="0" err="1">
                <a:effectLst/>
              </a:rPr>
              <a:t>kraju</a:t>
            </a:r>
            <a:r>
              <a:rPr lang="en-US" sz="2000" b="0" i="0" dirty="0">
                <a:effectLst/>
              </a:rPr>
              <a:t> – </a:t>
            </a:r>
            <a:r>
              <a:rPr lang="en-US" sz="2000" b="0" i="0" dirty="0" err="1">
                <a:effectLst/>
              </a:rPr>
              <a:t>była</a:t>
            </a:r>
            <a:r>
              <a:rPr lang="en-US" sz="2000" b="0" i="0" dirty="0">
                <a:effectLst/>
              </a:rPr>
              <a:t> to </a:t>
            </a:r>
            <a:r>
              <a:rPr lang="en-US" sz="2000" b="0" i="0" dirty="0" err="1">
                <a:effectLst/>
              </a:rPr>
              <a:t>najniższa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kwota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wjazdowa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świecie</a:t>
            </a:r>
            <a:r>
              <a:rPr lang="en-US" sz="2000" b="0" i="0" dirty="0">
                <a:effectLst/>
              </a:rPr>
              <a:t>.</a:t>
            </a:r>
            <a:endParaRPr lang="en-US" sz="2000" dirty="0"/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F767B1-07EE-C048-908C-E237B89D5C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" r="2" b="1727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4163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F767B1-07EE-C048-908C-E237B89D5C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4" b="10234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6542BA3-8FF1-CC8E-4BCC-0420F7FB133F}"/>
              </a:ext>
            </a:extLst>
          </p:cNvPr>
          <p:cNvSpPr txBox="1"/>
          <p:nvPr/>
        </p:nvSpPr>
        <p:spPr>
          <a:xfrm>
            <a:off x="6366200" y="493856"/>
            <a:ext cx="542875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dirty="0"/>
              <a:t>W wieku 5 lat Stefanie wyjechała z rodzicami do Kenii, która wówczas była kolonią brytyjską (swoje przeżycia z okresu pobytu w tym kraju opisała później w książce zatytułowanej "Nigdzie w Afryce"). Powieść została zekranizowana, a film otrzymał Oskara dla najlepszego filmu nieanglojęzycznego w 2003 roku.</a:t>
            </a:r>
          </a:p>
          <a:p>
            <a:pPr algn="just"/>
            <a:endParaRPr lang="pl-PL" sz="20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F088BDA-CE23-411F-0A81-5C1A3929BCD0}"/>
              </a:ext>
            </a:extLst>
          </p:cNvPr>
          <p:cNvSpPr txBox="1"/>
          <p:nvPr/>
        </p:nvSpPr>
        <p:spPr>
          <a:xfrm>
            <a:off x="6366200" y="3048401"/>
            <a:ext cx="5428755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i="1" dirty="0"/>
              <a:t>Rok 1938. Walter </a:t>
            </a:r>
            <a:r>
              <a:rPr lang="pl-PL" sz="1600" i="1" dirty="0" err="1"/>
              <a:t>Redlich</a:t>
            </a:r>
            <a:r>
              <a:rPr lang="pl-PL" sz="1600" i="1" dirty="0"/>
              <a:t>, żydowski adwokat spod Wrocławia, emigruje do Kenii, uciekając przed hitlerowskimi prześladowcami. Tuż przed wybuchem wojny dociera tam jego żona z pięcioletnią córeczką. Kraj, w którym przyjdzie im spędzić kilka lat, początkowo wydaje się nieprzyjazny i trzeba czasu, aby go poznać i zrozumieć. Nie jest to łatwe zadanie, zwłaszcza dla </a:t>
            </a:r>
            <a:r>
              <a:rPr lang="pl-PL" sz="1600" i="1" dirty="0" err="1"/>
              <a:t>Jettle</a:t>
            </a:r>
            <a:r>
              <a:rPr lang="pl-PL" sz="1600" i="1" dirty="0"/>
              <a:t>, która traktuje pobyt w Afryce jako stan przejściowy i nie zamierza zadawać sobie trudu, żeby się przystosować. Przyzwyczajona do wygodnego życia nie potrafi wyrzec się swoich pragnień i potrzeb. Problemów z zaadaptowaniem się nie ma tylko mała Regina, która w przeciwieństwie do rodziców szybko nasiąka Afryką. Zaprzyjaźnia się z tubylcami, rozumie przyrodę i otaczający ją świat.</a:t>
            </a:r>
          </a:p>
        </p:txBody>
      </p:sp>
    </p:spTree>
    <p:extLst>
      <p:ext uri="{BB962C8B-B14F-4D97-AF65-F5344CB8AC3E}">
        <p14:creationId xmlns:p14="http://schemas.microsoft.com/office/powerpoint/2010/main" val="3794168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F767B1-07EE-C048-908C-E237B89D5C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7" b="22917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83DEF70-8C72-02E5-DFFD-7831436B4EBD}"/>
              </a:ext>
            </a:extLst>
          </p:cNvPr>
          <p:cNvSpPr txBox="1"/>
          <p:nvPr/>
        </p:nvSpPr>
        <p:spPr>
          <a:xfrm>
            <a:off x="228600" y="211192"/>
            <a:ext cx="6097424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0" i="0" dirty="0">
                <a:solidFill>
                  <a:srgbClr val="222222"/>
                </a:solidFill>
                <a:effectLst/>
              </a:rPr>
              <a:t>W 1947 rodzina Zweigów powróciła do Niemiec</a:t>
            </a:r>
            <a:r>
              <a:rPr lang="pl-PL" sz="2000" dirty="0">
                <a:solidFill>
                  <a:srgbClr val="222222"/>
                </a:solidFill>
              </a:rPr>
              <a:t>, do Frankfurtu.</a:t>
            </a:r>
            <a:endParaRPr lang="pl-PL" sz="2000" b="0" i="0" dirty="0">
              <a:solidFill>
                <a:srgbClr val="222222"/>
              </a:solidFill>
              <a:effectLst/>
            </a:endParaRPr>
          </a:p>
          <a:p>
            <a:pPr algn="just"/>
            <a:endParaRPr lang="pl-PL" sz="2000" dirty="0">
              <a:solidFill>
                <a:srgbClr val="222222"/>
              </a:solidFill>
            </a:endParaRPr>
          </a:p>
          <a:p>
            <a:pPr algn="just"/>
            <a:r>
              <a:rPr lang="pl-PL" sz="2000" b="0" i="0" dirty="0">
                <a:solidFill>
                  <a:srgbClr val="222222"/>
                </a:solidFill>
                <a:effectLst/>
              </a:rPr>
              <a:t>Dorosła Stefanie rozpoczęła pracę w </a:t>
            </a:r>
            <a:r>
              <a:rPr lang="pl-PL" sz="2000" b="0" i="0" dirty="0" err="1">
                <a:solidFill>
                  <a:srgbClr val="222222"/>
                </a:solidFill>
                <a:effectLst/>
              </a:rPr>
              <a:t>tabloidzie</a:t>
            </a:r>
            <a:r>
              <a:rPr lang="pl-PL" sz="2000" b="0" i="0" dirty="0">
                <a:solidFill>
                  <a:srgbClr val="222222"/>
                </a:solidFill>
                <a:effectLst/>
              </a:rPr>
              <a:t> "</a:t>
            </a:r>
            <a:r>
              <a:rPr lang="pl-PL" sz="2000" b="0" i="0" dirty="0" err="1">
                <a:solidFill>
                  <a:srgbClr val="222222"/>
                </a:solidFill>
                <a:effectLst/>
              </a:rPr>
              <a:t>Abendpost</a:t>
            </a:r>
            <a:r>
              <a:rPr lang="pl-PL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pl-PL" sz="2000" b="0" i="0" dirty="0" err="1">
                <a:solidFill>
                  <a:srgbClr val="222222"/>
                </a:solidFill>
                <a:effectLst/>
              </a:rPr>
              <a:t>Nachtausgabe</a:t>
            </a:r>
            <a:r>
              <a:rPr lang="pl-PL" sz="2000" b="0" i="0" dirty="0">
                <a:solidFill>
                  <a:srgbClr val="222222"/>
                </a:solidFill>
                <a:effectLst/>
              </a:rPr>
              <a:t>", z którym związała się na prawie 30 lat.</a:t>
            </a:r>
          </a:p>
          <a:p>
            <a:pPr algn="just"/>
            <a:endParaRPr lang="pl-PL" sz="2000" dirty="0">
              <a:solidFill>
                <a:srgbClr val="222222"/>
              </a:solidFill>
            </a:endParaRPr>
          </a:p>
          <a:p>
            <a:pPr algn="just"/>
            <a:r>
              <a:rPr lang="pl-PL" sz="2000" b="0" i="0" dirty="0">
                <a:solidFill>
                  <a:srgbClr val="222222"/>
                </a:solidFill>
                <a:effectLst/>
              </a:rPr>
              <a:t>Po wojnie nigdy nie odwiedziła Żor, chociaż w sercu zachowała Górny Śląsk.</a:t>
            </a:r>
          </a:p>
          <a:p>
            <a:pPr algn="just"/>
            <a:endParaRPr lang="pl-PL" sz="2000" dirty="0">
              <a:solidFill>
                <a:srgbClr val="222222"/>
              </a:solidFill>
            </a:endParaRPr>
          </a:p>
          <a:p>
            <a:pPr algn="just"/>
            <a:r>
              <a:rPr lang="pl-PL" sz="2000" b="0" i="0" dirty="0">
                <a:solidFill>
                  <a:srgbClr val="222222"/>
                </a:solidFill>
                <a:effectLst/>
              </a:rPr>
              <a:t>Była autorką wielu książek, w tym także książek dla dzieci.</a:t>
            </a:r>
          </a:p>
          <a:p>
            <a:pPr algn="just"/>
            <a:endParaRPr lang="pl-PL" sz="2000" dirty="0"/>
          </a:p>
          <a:p>
            <a:pPr algn="just"/>
            <a:r>
              <a:rPr lang="pl-PL" sz="2000" dirty="0"/>
              <a:t>Stefanie Zweig zmarła po krótkiej, ciężkiej chorobie 25 kwietnia 2014 roku. Miała spokojny stosunek do śmierci: Zawsze byłam realistką. Śmierć nas rozdziela, to jest w naturze rzeczy.</a:t>
            </a:r>
          </a:p>
          <a:p>
            <a:pPr algn="just"/>
            <a:endParaRPr lang="pl-PL" sz="2000" dirty="0"/>
          </a:p>
          <a:p>
            <a:pPr algn="just"/>
            <a:r>
              <a:rPr lang="pl-PL" sz="2000" dirty="0"/>
              <a:t>Została pochowana na Nowym Cmentarzu Żydowskim we Frankfurcie, obok ukochanego brata </a:t>
            </a:r>
            <a:r>
              <a:rPr lang="pl-PL" sz="2000" dirty="0" err="1"/>
              <a:t>Maxa</a:t>
            </a:r>
            <a:r>
              <a:rPr lang="pl-PL" sz="2000" dirty="0"/>
              <a:t>, zmarłego kilkanaście lat wcześniej.</a:t>
            </a:r>
          </a:p>
        </p:txBody>
      </p:sp>
    </p:spTree>
    <p:extLst>
      <p:ext uri="{BB962C8B-B14F-4D97-AF65-F5344CB8AC3E}">
        <p14:creationId xmlns:p14="http://schemas.microsoft.com/office/powerpoint/2010/main" val="2494324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AFB754-3998-A0A7-DCF0-649B2D8B2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/>
              <a:t>Pomnik pisarki Stefanie Zweig przed Muzeum Miejskim w Żorach</a:t>
            </a:r>
            <a:endParaRPr lang="pl-PL" sz="2800" b="1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557F0EB-0D04-5186-9893-D19E155CB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939" y="1599977"/>
            <a:ext cx="7212121" cy="480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1837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</TotalTime>
  <Words>604</Words>
  <Application>Microsoft Office PowerPoint</Application>
  <PresentationFormat>Panoramiczny</PresentationFormat>
  <Paragraphs>27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Pomnik pisarki Stefanie Zweig przed Muzeum Miejskim w Żorach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Stefanie Zweig</dc:title>
  <dc:creator>Grzegorz Wybrany</dc:creator>
  <cp:lastModifiedBy>Basia M.</cp:lastModifiedBy>
  <cp:revision>6</cp:revision>
  <dcterms:created xsi:type="dcterms:W3CDTF">2023-10-17T16:28:24Z</dcterms:created>
  <dcterms:modified xsi:type="dcterms:W3CDTF">2023-10-29T10:48:58Z</dcterms:modified>
</cp:coreProperties>
</file>